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3"/>
  </p:notesMasterIdLst>
  <p:handoutMasterIdLst>
    <p:handoutMasterId r:id="rId4"/>
  </p:handoutMasterIdLst>
  <p:sldIdLst>
    <p:sldId id="318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 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E4056"/>
    <a:srgbClr val="E7E8EA"/>
    <a:srgbClr val="CBCED2"/>
    <a:srgbClr val="27B34F"/>
    <a:srgbClr val="009FBD"/>
    <a:srgbClr val="009F59"/>
    <a:srgbClr val="003D61"/>
    <a:srgbClr val="3DDCE6"/>
    <a:srgbClr val="7C4A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3" autoAdjust="0"/>
    <p:restoredTop sz="94695" autoAdjust="0"/>
  </p:normalViewPr>
  <p:slideViewPr>
    <p:cSldViewPr snapToGrid="0" snapToObjects="1">
      <p:cViewPr varScale="1">
        <p:scale>
          <a:sx n="92" d="100"/>
          <a:sy n="92" d="100"/>
        </p:scale>
        <p:origin x="828" y="90"/>
      </p:cViewPr>
      <p:guideLst/>
    </p:cSldViewPr>
  </p:slideViewPr>
  <p:outlineViewPr>
    <p:cViewPr>
      <p:scale>
        <a:sx n="33" d="100"/>
        <a:sy n="33" d="100"/>
      </p:scale>
      <p:origin x="0" y="1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34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200"/>
            </a:lvl1pPr>
          </a:lstStyle>
          <a:p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597444" y="8829967"/>
            <a:ext cx="411333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200"/>
            </a:lvl1pPr>
          </a:lstStyle>
          <a:p>
            <a:fld id="{013FF889-DBB5-E540-8E75-47BFCA628842}" type="slidenum">
              <a:rPr lang="en-US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/>
            </a:lvl1pPr>
          </a:lstStyle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0" y="108612"/>
            <a:ext cx="952107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r">
              <a:defRPr sz="1200"/>
            </a:lvl1pPr>
          </a:lstStyle>
          <a:p>
            <a:fld id="{2C2AD557-2032-D74A-B281-F0540E660787}" type="datetimeFigureOut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9/27/2016</a:t>
            </a:fld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1346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814897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i="1" dirty="0" smtClean="0">
                <a:solidFill>
                  <a:srgbClr val="FFFFFF">
                    <a:lumMod val="65000"/>
                  </a:srgbClr>
                </a:solidFill>
              </a:rPr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9360" y="8829967"/>
            <a:ext cx="699418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0B8651-D313-4300-801F-8365670269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/>
            </a:lvl1pPr>
          </a:lstStyle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0" y="108612"/>
            <a:ext cx="952107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r">
              <a:defRPr sz="1200"/>
            </a:lvl1pPr>
          </a:lstStyle>
          <a:p>
            <a:fld id="{2C2AD557-2032-D74A-B281-F0540E660787}" type="datetimeFigureOut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9/27/2016</a:t>
            </a:fld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3899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buClr>
        <a:schemeClr val="tx2"/>
      </a:buClr>
      <a:buSzPct val="75000"/>
      <a:buFont typeface="Wingdings 3" panose="05040102010807070707" pitchFamily="18" charset="2"/>
      <a:buChar char="u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44488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5111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6889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855663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504245"/>
            <a:ext cx="12192000" cy="235375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6269563" cy="6858000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2" y="269835"/>
            <a:ext cx="1693715" cy="68571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55600" y="6313923"/>
            <a:ext cx="4264025" cy="32477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l" fontAlgn="base"/>
            <a:r>
              <a:rPr lang="en-US" sz="1000" b="0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Analog Devices Confidential Information—not for external distribution</a:t>
            </a:r>
            <a:endParaRPr lang="en-US" sz="1000" b="0" i="1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1" y="4124326"/>
            <a:ext cx="5526617" cy="1857375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defRPr lang="en-US" sz="1500" i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None/>
              <a:defRPr lang="en-US" sz="1500" i="1" kern="1200" dirty="0" smtClean="0">
                <a:solidFill>
                  <a:schemeClr val="accent2">
                    <a:lumMod val="10000"/>
                    <a:lumOff val="90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Presenter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826" y="5729632"/>
            <a:ext cx="1004160" cy="823680"/>
          </a:xfrm>
          <a:prstGeom prst="rect">
            <a:avLst/>
          </a:prstGeom>
        </p:spPr>
      </p:pic>
      <p:sp>
        <p:nvSpPr>
          <p:cNvPr id="15" name="Title Placeholder 2"/>
          <p:cNvSpPr>
            <a:spLocks noGrp="1"/>
          </p:cNvSpPr>
          <p:nvPr>
            <p:ph type="title"/>
          </p:nvPr>
        </p:nvSpPr>
        <p:spPr>
          <a:xfrm>
            <a:off x="355600" y="1333501"/>
            <a:ext cx="5558368" cy="2552700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>
              <a:defRPr lang="en-US" sz="2600" i="0" dirty="0"/>
            </a:lvl1pPr>
          </a:lstStyle>
          <a:p>
            <a:pPr lvl="0">
              <a:spcBef>
                <a:spcPts val="1000"/>
              </a:spcBef>
              <a:buClr>
                <a:schemeClr val="bg2"/>
              </a:buClr>
              <a:buSzPct val="75000"/>
              <a:buFont typeface="Lucida Grande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11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55599" y="1333500"/>
            <a:ext cx="5558367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275958" y="3763588"/>
            <a:ext cx="5509645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55601" y="3763588"/>
            <a:ext cx="5558367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3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4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355600" y="3603976"/>
            <a:ext cx="11430000" cy="2377724"/>
          </a:xfrm>
          <a:prstGeom prst="rect">
            <a:avLst/>
          </a:prstGeom>
          <a:ln/>
        </p:spPr>
        <p:txBody>
          <a:bodyPr lIns="0" tIns="0" rIns="0" bIns="0"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 baseline="0"/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2000" baseline="0">
                <a:solidFill>
                  <a:schemeClr val="bg1">
                    <a:lumMod val="50000"/>
                  </a:schemeClr>
                </a:solidFill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bg1">
                    <a:lumMod val="50000"/>
                  </a:schemeClr>
                </a:solidFill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4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355600" y="1333501"/>
            <a:ext cx="11430001" cy="2124595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93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4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355600" y="3603976"/>
            <a:ext cx="11430000" cy="2377724"/>
          </a:xfrm>
          <a:prstGeom prst="rect">
            <a:avLst/>
          </a:prstGeom>
          <a:ln/>
        </p:spPr>
        <p:txBody>
          <a:bodyPr lIns="0" tIns="0" rIns="0" bIns="0"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 baseline="0"/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2000" baseline="0">
                <a:solidFill>
                  <a:schemeClr val="bg1">
                    <a:lumMod val="50000"/>
                  </a:schemeClr>
                </a:solidFill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bg1">
                    <a:lumMod val="50000"/>
                  </a:schemeClr>
                </a:solidFill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4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355600" y="1333501"/>
            <a:ext cx="11430000" cy="2178577"/>
          </a:xfrm>
          <a:custGeom>
            <a:avLst/>
            <a:gdLst>
              <a:gd name="connsiteX0" fmla="*/ 0 w 8572500"/>
              <a:gd name="connsiteY0" fmla="*/ 0 h 2035175"/>
              <a:gd name="connsiteX1" fmla="*/ 8572500 w 8572500"/>
              <a:gd name="connsiteY1" fmla="*/ 0 h 2035175"/>
              <a:gd name="connsiteX2" fmla="*/ 8572500 w 8572500"/>
              <a:gd name="connsiteY2" fmla="*/ 1860562 h 2035175"/>
              <a:gd name="connsiteX3" fmla="*/ 8397887 w 8572500"/>
              <a:gd name="connsiteY3" fmla="*/ 2035175 h 2035175"/>
              <a:gd name="connsiteX4" fmla="*/ 0 w 8572500"/>
              <a:gd name="connsiteY4" fmla="*/ 2035175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00" h="2035175">
                <a:moveTo>
                  <a:pt x="0" y="0"/>
                </a:moveTo>
                <a:lnTo>
                  <a:pt x="8572500" y="0"/>
                </a:lnTo>
                <a:lnTo>
                  <a:pt x="8572500" y="1860562"/>
                </a:lnTo>
                <a:lnTo>
                  <a:pt x="8397887" y="2035175"/>
                </a:lnTo>
                <a:lnTo>
                  <a:pt x="0" y="20351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Lucida Grande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5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21919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5600" y="1333500"/>
            <a:ext cx="11430000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9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" y="0"/>
            <a:ext cx="12191996" cy="6870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2" y="269835"/>
            <a:ext cx="1693715" cy="685715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5601" y="1333500"/>
            <a:ext cx="5558367" cy="2552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lang="en-US" sz="2600" b="1" i="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355601" y="4132638"/>
            <a:ext cx="5558367" cy="1849063"/>
          </a:xfrm>
        </p:spPr>
        <p:txBody>
          <a:bodyPr>
            <a:normAutofit/>
          </a:bodyPr>
          <a:lstStyle>
            <a:lvl1pPr marL="0" indent="0">
              <a:buNone/>
              <a:defRPr lang="en-US" sz="1500" b="0" i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75000"/>
              <a:buFont typeface="Lucida Grande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269567" y="6327007"/>
            <a:ext cx="3539227" cy="324780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Analog Devices Confidential Information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87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5601" y="1333500"/>
            <a:ext cx="5558367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269567" y="1348047"/>
            <a:ext cx="5558367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9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1" y="-5928"/>
            <a:ext cx="12191999" cy="114892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2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37047" y="-824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037047" y="-824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4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" y="0"/>
            <a:ext cx="12191997" cy="114161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8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6766560" y="1333498"/>
            <a:ext cx="5019040" cy="4648201"/>
          </a:xfrm>
          <a:custGeom>
            <a:avLst/>
            <a:gdLst>
              <a:gd name="connsiteX0" fmla="*/ 0 w 3764280"/>
              <a:gd name="connsiteY0" fmla="*/ 0 h 3764280"/>
              <a:gd name="connsiteX1" fmla="*/ 3764280 w 3764280"/>
              <a:gd name="connsiteY1" fmla="*/ 0 h 3764280"/>
              <a:gd name="connsiteX2" fmla="*/ 3764280 w 3764280"/>
              <a:gd name="connsiteY2" fmla="*/ 1729105 h 3764280"/>
              <a:gd name="connsiteX3" fmla="*/ 3764280 w 3764280"/>
              <a:gd name="connsiteY3" fmla="*/ 3116580 h 3764280"/>
              <a:gd name="connsiteX4" fmla="*/ 3764280 w 3764280"/>
              <a:gd name="connsiteY4" fmla="*/ 3589667 h 3764280"/>
              <a:gd name="connsiteX5" fmla="*/ 3589667 w 3764280"/>
              <a:gd name="connsiteY5" fmla="*/ 3764280 h 3764280"/>
              <a:gd name="connsiteX6" fmla="*/ 0 w 3764280"/>
              <a:gd name="connsiteY6" fmla="*/ 3764280 h 3764280"/>
              <a:gd name="connsiteX7" fmla="*/ 0 w 3764280"/>
              <a:gd name="connsiteY7" fmla="*/ 3116580 h 3764280"/>
              <a:gd name="connsiteX8" fmla="*/ 0 w 3764280"/>
              <a:gd name="connsiteY8" fmla="*/ 1729105 h 37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4280" h="3764280">
                <a:moveTo>
                  <a:pt x="0" y="0"/>
                </a:moveTo>
                <a:lnTo>
                  <a:pt x="3764280" y="0"/>
                </a:lnTo>
                <a:lnTo>
                  <a:pt x="3764280" y="1729105"/>
                </a:lnTo>
                <a:lnTo>
                  <a:pt x="3764280" y="3116580"/>
                </a:lnTo>
                <a:lnTo>
                  <a:pt x="3764280" y="3589667"/>
                </a:lnTo>
                <a:lnTo>
                  <a:pt x="3589667" y="3764280"/>
                </a:lnTo>
                <a:lnTo>
                  <a:pt x="0" y="3764280"/>
                </a:lnTo>
                <a:lnTo>
                  <a:pt x="0" y="3116580"/>
                </a:lnTo>
                <a:lnTo>
                  <a:pt x="0" y="17291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Lucida Grande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3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>
                <a:solidFill>
                  <a:schemeClr val="accent2"/>
                </a:solidFill>
              </a:defRPr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1400"/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200"/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000"/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286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28600" marR="0" lvl="3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28600" marR="0" lvl="4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1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" y="0"/>
            <a:ext cx="12191997" cy="1141618"/>
          </a:xfrm>
          <a:prstGeom prst="rect">
            <a:avLst/>
          </a:prstGeom>
          <a:solidFill>
            <a:schemeClr val="accent2"/>
          </a:solidFill>
        </p:spPr>
        <p:txBody>
          <a:bodyPr vert="horz" lIns="365760" tIns="182880" rIns="365760" bIns="182880" rtlCol="0" anchor="ctr" anchorCtr="0">
            <a:normAutofit/>
          </a:bodyPr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1" y="6116346"/>
            <a:ext cx="1332389" cy="53942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55600" y="1333500"/>
            <a:ext cx="11430000" cy="4648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</a:t>
            </a:r>
          </a:p>
          <a:p>
            <a:pPr marL="457200" lvl="1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</a:pPr>
            <a:r>
              <a:rPr lang="en-US" dirty="0" smtClean="0"/>
              <a:t>Second level</a:t>
            </a:r>
          </a:p>
          <a:p>
            <a:pPr marL="685800" lvl="2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914400" lvl="3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Fourth level</a:t>
            </a:r>
          </a:p>
          <a:p>
            <a:pPr marL="1143000" lvl="4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269567" y="6327007"/>
            <a:ext cx="3539227" cy="324780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Analog Devices Confidential Information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80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78" r:id="rId2"/>
    <p:sldLayoutId id="2147483697" r:id="rId3"/>
    <p:sldLayoutId id="2147483699" r:id="rId4"/>
    <p:sldLayoutId id="2147483677" r:id="rId5"/>
    <p:sldLayoutId id="2147483698" r:id="rId6"/>
    <p:sldLayoutId id="2147483680" r:id="rId7"/>
    <p:sldLayoutId id="2147483681" r:id="rId8"/>
    <p:sldLayoutId id="2147483700" r:id="rId9"/>
    <p:sldLayoutId id="2147483702" r:id="rId10"/>
    <p:sldLayoutId id="2147483679" r:id="rId11"/>
    <p:sldLayoutId id="2147483703" r:id="rId12"/>
  </p:sldLayoutIdLst>
  <p:hf hdr="0" dt="0"/>
  <p:txStyles>
    <p:titleStyle>
      <a:lvl1pPr marL="0" indent="0"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1000"/>
        </a:spcBef>
        <a:buClr>
          <a:schemeClr val="bg2"/>
        </a:buClr>
        <a:buSzPct val="75000"/>
        <a:buFont typeface="Lucida Grande"/>
        <a:buChar char="►"/>
        <a:defRPr lang="en-US" sz="20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85750" algn="l" defTabSz="457200" rtl="0" eaLnBrk="1" latinLnBrk="0" hangingPunct="1">
        <a:spcBef>
          <a:spcPct val="20000"/>
        </a:spcBef>
        <a:buFont typeface="Arial"/>
        <a:buChar char="–"/>
        <a:defRPr lang="en-US" sz="1800" kern="1200" baseline="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742950" indent="-285750" algn="l" defTabSz="457200" rtl="0" eaLnBrk="1" latinLnBrk="0" hangingPunct="1">
        <a:spcBef>
          <a:spcPct val="20000"/>
        </a:spcBef>
        <a:buFont typeface="Arial"/>
        <a:buChar char="•"/>
        <a:defRPr lang="en-US" sz="1600" kern="1200" baseline="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971550" indent="-285750" algn="l" defTabSz="457200" rtl="0" eaLnBrk="1" latinLnBrk="0" hangingPunct="1">
        <a:spcBef>
          <a:spcPct val="20000"/>
        </a:spcBef>
        <a:buFont typeface="Arial"/>
        <a:buChar char="–"/>
        <a:defRPr lang="en-US" sz="1400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1200" kern="1200" baseline="0" dirty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68" userDrawn="1">
          <p15:clr>
            <a:srgbClr val="F26B43"/>
          </p15:clr>
        </p15:guide>
        <p15:guide id="2" pos="224" userDrawn="1">
          <p15:clr>
            <a:srgbClr val="F26B43"/>
          </p15:clr>
        </p15:guide>
        <p15:guide id="3" pos="7424" userDrawn="1">
          <p15:clr>
            <a:srgbClr val="F26B43"/>
          </p15:clr>
        </p15:guide>
        <p15:guide id="4" orient="horz" pos="840" userDrawn="1">
          <p15:clr>
            <a:srgbClr val="F26B43"/>
          </p15:clr>
        </p15:guide>
        <p15:guide id="0" pos="3949" userDrawn="1">
          <p15:clr>
            <a:srgbClr val="F26B43"/>
          </p15:clr>
        </p15:guide>
        <p15:guide id="5" pos="3725" userDrawn="1">
          <p15:clr>
            <a:srgbClr val="F26B43"/>
          </p15:clr>
        </p15:guide>
        <p15:guide id="6" orient="horz" pos="7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31172"/>
            <a:ext cx="12191999" cy="6835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Bill of </a:t>
            </a:r>
            <a:r>
              <a:rPr lang="en-US" dirty="0" smtClean="0"/>
              <a:t>Materials Change Description</a:t>
            </a:r>
            <a:endParaRPr lang="en-US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426230"/>
              </p:ext>
            </p:extLst>
          </p:nvPr>
        </p:nvGraphicFramePr>
        <p:xfrm>
          <a:off x="914399" y="1523999"/>
          <a:ext cx="10837718" cy="37844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89910"/>
                <a:gridCol w="2493818"/>
                <a:gridCol w="2493818"/>
                <a:gridCol w="3460172"/>
              </a:tblGrid>
              <a:tr h="717506">
                <a:tc>
                  <a:txBody>
                    <a:bodyPr/>
                    <a:lstStyle/>
                    <a:p>
                      <a:r>
                        <a:rPr lang="en-SG" dirty="0" smtClean="0"/>
                        <a:t>MATERIALS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 smtClean="0"/>
                        <a:t>FROM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 smtClean="0"/>
                        <a:t>TO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 smtClean="0"/>
                        <a:t>REMARK</a:t>
                      </a:r>
                      <a:endParaRPr lang="en-SG" dirty="0"/>
                    </a:p>
                  </a:txBody>
                  <a:tcPr anchor="ctr"/>
                </a:tc>
              </a:tr>
              <a:tr h="845633">
                <a:tc>
                  <a:txBody>
                    <a:bodyPr/>
                    <a:lstStyle/>
                    <a:p>
                      <a:r>
                        <a:rPr lang="en-US" dirty="0" smtClean="0"/>
                        <a:t>Die Attach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Able</a:t>
                      </a:r>
                      <a:r>
                        <a:rPr lang="en-US" baseline="0" dirty="0" smtClean="0"/>
                        <a:t>8290</a:t>
                      </a:r>
                    </a:p>
                    <a:p>
                      <a:r>
                        <a:rPr lang="en-US" baseline="0" dirty="0" smtClean="0"/>
                        <a:t>Able8290</a:t>
                      </a:r>
                    </a:p>
                    <a:p>
                      <a:r>
                        <a:rPr lang="en-US" baseline="0" dirty="0" smtClean="0"/>
                        <a:t>Able3230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Able</a:t>
                      </a:r>
                      <a:r>
                        <a:rPr lang="en-US" baseline="0" dirty="0" smtClean="0"/>
                        <a:t>8290</a:t>
                      </a:r>
                    </a:p>
                    <a:p>
                      <a:r>
                        <a:rPr lang="en-SG" dirty="0" smtClean="0"/>
                        <a:t>EN4900GC</a:t>
                      </a:r>
                    </a:p>
                    <a:p>
                      <a:r>
                        <a:rPr lang="en-SG" dirty="0" smtClean="0"/>
                        <a:t>EN4900GC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Same (3x3 and 4x4mm</a:t>
                      </a:r>
                      <a:r>
                        <a:rPr lang="en-SG" baseline="0" dirty="0" smtClean="0"/>
                        <a:t> only)</a:t>
                      </a:r>
                      <a:endParaRPr lang="en-SG" dirty="0" smtClean="0"/>
                    </a:p>
                    <a:p>
                      <a:r>
                        <a:rPr lang="en-SG" dirty="0" smtClean="0"/>
                        <a:t>Changed</a:t>
                      </a:r>
                    </a:p>
                    <a:p>
                      <a:r>
                        <a:rPr lang="en-SG" dirty="0" smtClean="0"/>
                        <a:t>Changed</a:t>
                      </a:r>
                      <a:endParaRPr lang="en-SG" dirty="0"/>
                    </a:p>
                  </a:txBody>
                  <a:tcPr anchor="ctr"/>
                </a:tc>
              </a:tr>
              <a:tr h="717506">
                <a:tc>
                  <a:txBody>
                    <a:bodyPr/>
                    <a:lstStyle/>
                    <a:p>
                      <a:r>
                        <a:rPr lang="en-US" dirty="0" smtClean="0"/>
                        <a:t>Wire type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Gold</a:t>
                      </a:r>
                      <a:r>
                        <a:rPr lang="en-US" baseline="0" dirty="0" smtClean="0"/>
                        <a:t> Wire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Gold</a:t>
                      </a:r>
                      <a:r>
                        <a:rPr lang="en-US" baseline="0" dirty="0" smtClean="0"/>
                        <a:t> Wire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Same</a:t>
                      </a:r>
                      <a:endParaRPr lang="en-SG" dirty="0"/>
                    </a:p>
                  </a:txBody>
                  <a:tcPr anchor="ctr"/>
                </a:tc>
              </a:tr>
              <a:tr h="717506">
                <a:tc>
                  <a:txBody>
                    <a:bodyPr/>
                    <a:lstStyle/>
                    <a:p>
                      <a:r>
                        <a:rPr lang="en-US" dirty="0" smtClean="0"/>
                        <a:t>Mold Compound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Sumitomo G770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Sumitomo G700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Changed</a:t>
                      </a:r>
                      <a:endParaRPr lang="en-SG" dirty="0"/>
                    </a:p>
                  </a:txBody>
                  <a:tcPr anchor="ctr"/>
                </a:tc>
              </a:tr>
              <a:tr h="717506">
                <a:tc>
                  <a:txBody>
                    <a:bodyPr/>
                    <a:lstStyle/>
                    <a:p>
                      <a:r>
                        <a:rPr lang="en-US" dirty="0" smtClean="0"/>
                        <a:t>Lead Finish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Matte </a:t>
                      </a:r>
                      <a:r>
                        <a:rPr lang="en-US" dirty="0" err="1" smtClean="0"/>
                        <a:t>Sn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Matte </a:t>
                      </a:r>
                      <a:r>
                        <a:rPr lang="en-US" dirty="0" err="1" smtClean="0"/>
                        <a:t>Sn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Same</a:t>
                      </a:r>
                      <a:endParaRPr lang="en-SG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03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ITemplate">
  <a:themeElements>
    <a:clrScheme name="Analog Devices Color Palette">
      <a:dk1>
        <a:srgbClr val="656565"/>
      </a:dk1>
      <a:lt1>
        <a:srgbClr val="FFFFFF"/>
      </a:lt1>
      <a:dk2>
        <a:srgbClr val="003D61"/>
      </a:dk2>
      <a:lt2>
        <a:srgbClr val="1E4056"/>
      </a:lt2>
      <a:accent1>
        <a:srgbClr val="009FBD"/>
      </a:accent1>
      <a:accent2>
        <a:srgbClr val="003D61"/>
      </a:accent2>
      <a:accent3>
        <a:srgbClr val="A91D45"/>
      </a:accent3>
      <a:accent4>
        <a:srgbClr val="27B34F"/>
      </a:accent4>
      <a:accent5>
        <a:srgbClr val="7C4A8B"/>
      </a:accent5>
      <a:accent6>
        <a:srgbClr val="FF7200"/>
      </a:accent6>
      <a:hlink>
        <a:srgbClr val="009FBD"/>
      </a:hlink>
      <a:folHlink>
        <a:srgbClr val="7C4A8B"/>
      </a:folHlink>
    </a:clrScheme>
    <a:fontScheme name="ADI PP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  <a:miter lim="800000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I-2015-PowerPoint-Template-16-9-Confidential.pptx" id="{F39395E1-888C-4E65-A3A3-FB08CAA0FB07}" vid="{7C3EAE06-507F-4D0D-8EF3-9A84A78DCF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ADI 2015 16x9 Confidential</Template>
  <TotalTime>23352</TotalTime>
  <Words>47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Lucida Grande</vt:lpstr>
      <vt:lpstr>Arial</vt:lpstr>
      <vt:lpstr>Wingdings</vt:lpstr>
      <vt:lpstr>Wingdings 3</vt:lpstr>
      <vt:lpstr>ADITemplate</vt:lpstr>
      <vt:lpstr>Bill of Materials Change Description</vt:lpstr>
    </vt:vector>
  </TitlesOfParts>
  <Company>Analog Devices,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Coronel, Ephraim</dc:creator>
  <dc:description>© 1995 - 2015 Analog Devices, Inc. All Rights Reserved</dc:description>
  <cp:lastModifiedBy>Choi, Aiden</cp:lastModifiedBy>
  <cp:revision>361</cp:revision>
  <cp:lastPrinted>2015-04-02T14:52:35Z</cp:lastPrinted>
  <dcterms:created xsi:type="dcterms:W3CDTF">2015-05-11T06:13:31Z</dcterms:created>
  <dcterms:modified xsi:type="dcterms:W3CDTF">2016-09-27T02:44:14Z</dcterms:modified>
</cp:coreProperties>
</file>